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19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/>
              <a:t>Създаване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lang="bg-BG" dirty="0" err="1" smtClean="0"/>
              <a:t>х</a:t>
            </a:r>
            <a:r>
              <a:rPr dirty="0" err="1" smtClean="0"/>
              <a:t>удожествен</a:t>
            </a:r>
            <a:r>
              <a:rPr dirty="0" smtClean="0"/>
              <a:t> </a:t>
            </a:r>
            <a:r>
              <a:rPr lang="bg-BG" dirty="0" err="1" smtClean="0"/>
              <a:t>т</a:t>
            </a:r>
            <a:r>
              <a:rPr dirty="0" err="1" smtClean="0"/>
              <a:t>екст</a:t>
            </a:r>
            <a:r>
              <a:rPr dirty="0" smtClean="0"/>
              <a:t> </a:t>
            </a:r>
            <a:r>
              <a:rPr dirty="0"/>
              <a:t>с </a:t>
            </a:r>
            <a:r>
              <a:rPr lang="bg-BG" dirty="0" err="1" smtClean="0"/>
              <a:t>в</a:t>
            </a:r>
            <a:r>
              <a:rPr dirty="0" err="1" smtClean="0"/>
              <a:t>изуализации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dirty="0" err="1"/>
              <a:t>Предмет</a:t>
            </a:r>
            <a:r>
              <a:rPr dirty="0"/>
              <a:t>: </a:t>
            </a:r>
            <a:r>
              <a:rPr dirty="0" err="1"/>
              <a:t>Компютърна</a:t>
            </a:r>
            <a:r>
              <a:rPr dirty="0"/>
              <a:t> </a:t>
            </a:r>
            <a:r>
              <a:rPr dirty="0" err="1"/>
              <a:t>графика</a:t>
            </a:r>
            <a:r>
              <a:rPr dirty="0"/>
              <a:t> (ИУЧ - ПП)</a:t>
            </a:r>
          </a:p>
          <a:p>
            <a:r>
              <a:rPr dirty="0" err="1"/>
              <a:t>Група</a:t>
            </a:r>
            <a:r>
              <a:rPr dirty="0"/>
              <a:t>: </a:t>
            </a:r>
            <a:r>
              <a:rPr dirty="0" smtClean="0"/>
              <a:t>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Обобщение на урока:</a:t>
            </a:r>
          </a:p>
          <a:p>
            <a:r>
              <a:t>- Повторение на целите и уменията, които развихме.</a:t>
            </a:r>
          </a:p>
          <a:p>
            <a:r>
              <a:t>- Дискусия за това как текстът може да бъде вдъхновение за визуални изкуства.</a:t>
            </a:r>
          </a:p>
          <a:p>
            <a:r>
              <a:t>- Идеи за бъдещи проекти и творчески предизвикателства.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Цели на урока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Да разберем какво представлява художественият текст.</a:t>
            </a:r>
          </a:p>
          <a:p>
            <a:r>
              <a:t>- Да научим как да използваме компютърна графика за илюстриране на текстове.</a:t>
            </a:r>
          </a:p>
          <a:p>
            <a:r>
              <a:t>- Да развием умения за създаване на креативни и визуално привлекателни произведения.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Какво е художествен текст?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Определение: Художественият текст използва описателен език, за да създаде визуални образи и да предаде емоции.</a:t>
            </a:r>
          </a:p>
          <a:p>
            <a:r>
              <a:t>Примери:</a:t>
            </a:r>
          </a:p>
          <a:p>
            <a:r>
              <a:t>  - “Вълните се разбиваха в скалите с могъщо тътене, сякаш разказваха историята на бурята.”</a:t>
            </a:r>
          </a:p>
          <a:p>
            <a:r>
              <a:t>Основни характеристики: метафори, описания, емоционална наситеност.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Връзка между текст и графика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Как текстът може да вдъхнови визуалното изкуство.</a:t>
            </a:r>
          </a:p>
          <a:p>
            <a:r>
              <a:t>Примери за сцени, които могат да се изобразят:</a:t>
            </a:r>
          </a:p>
          <a:p>
            <a:r>
              <a:t>  - Нощен град с улични светлини.</a:t>
            </a:r>
          </a:p>
          <a:p>
            <a:r>
              <a:t>  - Магическа гора, пълна с мистични създания.</a:t>
            </a:r>
          </a:p>
          <a:p>
            <a:r>
              <a:t>  - Слънчев залез, отразен в река.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Практическа задача - Стъпка 1: Написване на текст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Изберете сцена, която искате да опишете.</a:t>
            </a:r>
          </a:p>
          <a:p>
            <a:r>
              <a:t>Напишете художествен текст от 3-5 изречения.</a:t>
            </a:r>
          </a:p>
          <a:p>
            <a:r>
              <a:t>Пример: “Мъглата се стелеше над реката, а в далечината проблясваха светлини, сякаш духове танцуваха по водната повърхност.”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Въведение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Цели на урока:</a:t>
            </a:r>
          </a:p>
          <a:p>
            <a:r>
              <a:t>- Разбиране на художествения текст и неговите характеристики.</a:t>
            </a:r>
          </a:p>
          <a:p>
            <a:r>
              <a:t>- Умения за визуално изразяване на текстове чрез компютърна графика.</a:t>
            </a:r>
          </a:p>
          <a:p>
            <a:r>
              <a:t>- Прилагане на творчески подход в създаването на илюстрации.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Основни понятия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/>
              <a:t>Какво</a:t>
            </a:r>
            <a:r>
              <a:rPr dirty="0"/>
              <a:t> е </a:t>
            </a:r>
            <a:r>
              <a:rPr dirty="0" err="1"/>
              <a:t>художествен</a:t>
            </a:r>
            <a:r>
              <a:rPr dirty="0"/>
              <a:t> </a:t>
            </a:r>
            <a:r>
              <a:rPr dirty="0" err="1"/>
              <a:t>текст</a:t>
            </a:r>
            <a:r>
              <a:rPr dirty="0"/>
              <a:t>?</a:t>
            </a:r>
          </a:p>
          <a:p>
            <a:r>
              <a:rPr dirty="0" err="1"/>
              <a:t>Определение</a:t>
            </a:r>
            <a:r>
              <a:rPr dirty="0"/>
              <a:t>: </a:t>
            </a:r>
            <a:r>
              <a:rPr dirty="0" err="1"/>
              <a:t>Художественият</a:t>
            </a:r>
            <a:r>
              <a:rPr dirty="0"/>
              <a:t> </a:t>
            </a:r>
            <a:r>
              <a:rPr dirty="0" err="1"/>
              <a:t>текст</a:t>
            </a:r>
            <a:r>
              <a:rPr dirty="0"/>
              <a:t> е </a:t>
            </a:r>
            <a:r>
              <a:rPr dirty="0" err="1"/>
              <a:t>написан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такъв</a:t>
            </a:r>
            <a:r>
              <a:rPr dirty="0"/>
              <a:t> </a:t>
            </a:r>
            <a:r>
              <a:rPr dirty="0" err="1"/>
              <a:t>начин</a:t>
            </a:r>
            <a:r>
              <a:rPr dirty="0"/>
              <a:t>, </a:t>
            </a:r>
            <a:r>
              <a:rPr dirty="0" err="1"/>
              <a:t>че</a:t>
            </a:r>
            <a:r>
              <a:rPr dirty="0"/>
              <a:t> </a:t>
            </a:r>
            <a:r>
              <a:rPr dirty="0" err="1"/>
              <a:t>създава</a:t>
            </a:r>
            <a:r>
              <a:rPr dirty="0"/>
              <a:t> </a:t>
            </a:r>
            <a:r>
              <a:rPr dirty="0" err="1"/>
              <a:t>емоционална</a:t>
            </a:r>
            <a:r>
              <a:rPr dirty="0"/>
              <a:t> </a:t>
            </a:r>
            <a:r>
              <a:rPr dirty="0" err="1"/>
              <a:t>наситеност</a:t>
            </a:r>
            <a:r>
              <a:rPr dirty="0"/>
              <a:t> и </a:t>
            </a:r>
            <a:r>
              <a:rPr dirty="0" err="1"/>
              <a:t>предава</a:t>
            </a:r>
            <a:r>
              <a:rPr dirty="0"/>
              <a:t> </a:t>
            </a:r>
            <a:r>
              <a:rPr dirty="0" err="1"/>
              <a:t>образи</a:t>
            </a:r>
            <a:r>
              <a:rPr dirty="0"/>
              <a:t> </a:t>
            </a:r>
            <a:r>
              <a:rPr dirty="0" err="1"/>
              <a:t>чрез</a:t>
            </a:r>
            <a:r>
              <a:rPr dirty="0"/>
              <a:t> </a:t>
            </a:r>
            <a:r>
              <a:rPr dirty="0" err="1"/>
              <a:t>описания</a:t>
            </a:r>
            <a:r>
              <a:rPr dirty="0"/>
              <a:t>, </a:t>
            </a:r>
            <a:r>
              <a:rPr dirty="0" err="1"/>
              <a:t>метафори</a:t>
            </a:r>
            <a:r>
              <a:rPr dirty="0"/>
              <a:t> и </a:t>
            </a:r>
            <a:r>
              <a:rPr dirty="0" err="1"/>
              <a:t>силни</a:t>
            </a:r>
            <a:r>
              <a:rPr dirty="0"/>
              <a:t> </a:t>
            </a:r>
            <a:r>
              <a:rPr dirty="0" err="1"/>
              <a:t>визуални</a:t>
            </a:r>
            <a:r>
              <a:rPr dirty="0"/>
              <a:t> </a:t>
            </a:r>
            <a:r>
              <a:rPr dirty="0" err="1"/>
              <a:t>елементи</a:t>
            </a:r>
            <a:r>
              <a:rPr dirty="0"/>
              <a:t>.</a:t>
            </a:r>
          </a:p>
          <a:p>
            <a:r>
              <a:rPr dirty="0" err="1"/>
              <a:t>Примери</a:t>
            </a:r>
            <a:r>
              <a:rPr dirty="0"/>
              <a:t>: “</a:t>
            </a:r>
            <a:r>
              <a:rPr sz="2800" dirty="0" err="1"/>
              <a:t>Звездите</a:t>
            </a:r>
            <a:r>
              <a:rPr dirty="0"/>
              <a:t> </a:t>
            </a:r>
            <a:r>
              <a:rPr dirty="0" err="1"/>
              <a:t>проблясваха</a:t>
            </a:r>
            <a:r>
              <a:rPr dirty="0"/>
              <a:t> </a:t>
            </a:r>
            <a:r>
              <a:rPr dirty="0" err="1"/>
              <a:t>като</a:t>
            </a:r>
            <a:r>
              <a:rPr dirty="0"/>
              <a:t> </a:t>
            </a:r>
            <a:r>
              <a:rPr dirty="0" err="1"/>
              <a:t>късчета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изгубено</a:t>
            </a:r>
            <a:r>
              <a:rPr dirty="0"/>
              <a:t> </a:t>
            </a:r>
            <a:r>
              <a:rPr dirty="0" err="1"/>
              <a:t>злато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кадифеното</a:t>
            </a:r>
            <a:r>
              <a:rPr dirty="0"/>
              <a:t> </a:t>
            </a:r>
            <a:r>
              <a:rPr dirty="0" err="1"/>
              <a:t>нощно</a:t>
            </a:r>
            <a:r>
              <a:rPr dirty="0"/>
              <a:t> </a:t>
            </a:r>
            <a:r>
              <a:rPr dirty="0" err="1"/>
              <a:t>небе</a:t>
            </a:r>
            <a:r>
              <a:rPr dirty="0"/>
              <a:t>.”</a:t>
            </a:r>
          </a:p>
          <a:p>
            <a:r>
              <a:rPr dirty="0" err="1"/>
              <a:t>Характеристики</a:t>
            </a:r>
            <a:r>
              <a:rPr dirty="0"/>
              <a:t>: </a:t>
            </a:r>
            <a:r>
              <a:rPr dirty="0" err="1"/>
              <a:t>Използва</a:t>
            </a:r>
            <a:r>
              <a:rPr dirty="0"/>
              <a:t> </a:t>
            </a:r>
            <a:r>
              <a:rPr dirty="0" err="1"/>
              <a:t>се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предаване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емоции</a:t>
            </a:r>
            <a:r>
              <a:rPr dirty="0"/>
              <a:t>, </a:t>
            </a:r>
            <a:r>
              <a:rPr dirty="0" err="1"/>
              <a:t>създаване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картини</a:t>
            </a:r>
            <a:r>
              <a:rPr dirty="0"/>
              <a:t> в </a:t>
            </a:r>
            <a:r>
              <a:rPr dirty="0" err="1"/>
              <a:t>съзнанието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читателя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Приложение на компютърна графика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Връзка между текст и графика:</a:t>
            </a:r>
          </a:p>
          <a:p>
            <a:r>
              <a:t>- Обяснение как художественият текст вдъхновява създаването на изображения.</a:t>
            </a:r>
          </a:p>
          <a:p>
            <a:r>
              <a:t>Примери за сцени:</a:t>
            </a:r>
          </a:p>
          <a:p>
            <a:r>
              <a:t>- Магическа гора с приказни светлини.</a:t>
            </a:r>
          </a:p>
          <a:p>
            <a:r>
              <a:t>- Нощен град с игра на светлини и сенки.</a:t>
            </a:r>
          </a:p>
          <a:p>
            <a:r>
              <a:t>- Море, отразяващо залеза.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Самостоятелна работа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Създаване на проект:</a:t>
            </a:r>
          </a:p>
          <a:p>
            <a:r>
              <a:t>- Задачата е да напишете текст и да създадете съответна графика, използвайки избрания софтуер.</a:t>
            </a:r>
          </a:p>
          <a:p>
            <a:r>
              <a:t>- Представете проектите си и обсъдете как текстът и графиката се допълват.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427</Words>
  <Application>Microsoft Office PowerPoint</Application>
  <PresentationFormat>Презентация на цял екран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Създаване на художествен текст с визуализации</vt:lpstr>
      <vt:lpstr>Цели на урока</vt:lpstr>
      <vt:lpstr>Какво е художествен текст?</vt:lpstr>
      <vt:lpstr>Връзка между текст и графика</vt:lpstr>
      <vt:lpstr>Практическа задача - Стъпка 1: Написване на текст</vt:lpstr>
      <vt:lpstr>Въведение</vt:lpstr>
      <vt:lpstr>Основни понятия</vt:lpstr>
      <vt:lpstr>Приложение на компютърна графика</vt:lpstr>
      <vt:lpstr>Самостоятелна работа</vt:lpstr>
      <vt:lpstr>Заключение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Създаване на Художествен Текст с Визуализации</dc:title>
  <dc:subject/>
  <dc:creator/>
  <cp:keywords/>
  <dc:description>generated using python-pptx</dc:description>
  <cp:lastModifiedBy>Nuray Nuri_PC</cp:lastModifiedBy>
  <cp:revision>3</cp:revision>
  <dcterms:created xsi:type="dcterms:W3CDTF">2013-01-27T09:14:16Z</dcterms:created>
  <dcterms:modified xsi:type="dcterms:W3CDTF">2024-11-14T07:31:45Z</dcterms:modified>
  <cp:category/>
</cp:coreProperties>
</file>